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Pre-A.P. Jaguars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School Year 2016-2017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Mr. Rodney </a:t>
            </a:r>
            <a:r>
              <a:rPr lang="en-US" sz="4000" dirty="0" err="1" smtClean="0"/>
              <a:t>Pama</a:t>
            </a:r>
            <a:r>
              <a:rPr lang="en-US" sz="4000" dirty="0" smtClean="0"/>
              <a:t>, Social Studies</a:t>
            </a:r>
          </a:p>
          <a:p>
            <a:r>
              <a:rPr lang="en-US" sz="4000" dirty="0" smtClean="0"/>
              <a:t>Ms. Arlene Castro, Science</a:t>
            </a:r>
          </a:p>
          <a:p>
            <a:r>
              <a:rPr lang="en-US" sz="4000" dirty="0" smtClean="0"/>
              <a:t>Mrs. Bernie </a:t>
            </a:r>
            <a:r>
              <a:rPr lang="en-US" sz="4000" dirty="0" err="1" smtClean="0"/>
              <a:t>Gumataotao</a:t>
            </a:r>
            <a:r>
              <a:rPr lang="en-US" sz="4000" dirty="0" smtClean="0"/>
              <a:t>, Math</a:t>
            </a:r>
          </a:p>
          <a:p>
            <a:r>
              <a:rPr lang="en-US" sz="4000" dirty="0" smtClean="0"/>
              <a:t>Mrs. Faye </a:t>
            </a:r>
            <a:r>
              <a:rPr lang="en-US" sz="4000" dirty="0" err="1" smtClean="0"/>
              <a:t>Kaible</a:t>
            </a:r>
            <a:r>
              <a:rPr lang="en-US" sz="4000" dirty="0" smtClean="0"/>
              <a:t>, Reading</a:t>
            </a:r>
          </a:p>
          <a:p>
            <a:r>
              <a:rPr lang="en-US" sz="4000" dirty="0" smtClean="0"/>
              <a:t>Mrs. Pamela </a:t>
            </a:r>
            <a:r>
              <a:rPr lang="en-US" sz="4000" dirty="0" err="1" smtClean="0"/>
              <a:t>DeVera</a:t>
            </a:r>
            <a:r>
              <a:rPr lang="en-US" sz="4000" dirty="0" smtClean="0"/>
              <a:t>, Language Arts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7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034" y="635584"/>
            <a:ext cx="7549166" cy="1293028"/>
          </a:xfrm>
        </p:spPr>
        <p:txBody>
          <a:bodyPr/>
          <a:lstStyle/>
          <a:p>
            <a:r>
              <a:rPr lang="en-US" dirty="0" smtClean="0"/>
              <a:t>The Creation of the         Pre-AP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777286"/>
            <a:ext cx="11094076" cy="4441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Pilot school</a:t>
            </a:r>
          </a:p>
          <a:p>
            <a:r>
              <a:rPr lang="en-US" sz="4000" dirty="0" smtClean="0"/>
              <a:t>LPUMS teachers/team </a:t>
            </a:r>
          </a:p>
          <a:p>
            <a:pPr lvl="1"/>
            <a:r>
              <a:rPr lang="en-US" sz="4000" dirty="0" smtClean="0"/>
              <a:t>training and selection</a:t>
            </a:r>
          </a:p>
          <a:p>
            <a:r>
              <a:rPr lang="en-US" sz="4000" dirty="0" smtClean="0"/>
              <a:t>Multi-grade level this year - - -  next year plans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94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392" y="120429"/>
            <a:ext cx="8610600" cy="1293028"/>
          </a:xfrm>
        </p:spPr>
        <p:txBody>
          <a:bodyPr/>
          <a:lstStyle/>
          <a:p>
            <a:r>
              <a:rPr lang="en-US" dirty="0" smtClean="0"/>
              <a:t>STUDENT selection &amp;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8" y="1099856"/>
            <a:ext cx="11142371" cy="4476696"/>
          </a:xfrm>
        </p:spPr>
        <p:txBody>
          <a:bodyPr>
            <a:noAutofit/>
          </a:bodyPr>
          <a:lstStyle/>
          <a:p>
            <a:r>
              <a:rPr lang="en-US" sz="4000" dirty="0" smtClean="0"/>
              <a:t>WRAT</a:t>
            </a:r>
          </a:p>
          <a:p>
            <a:r>
              <a:rPr lang="en-US" sz="4000" dirty="0" smtClean="0"/>
              <a:t>Grade Point Average</a:t>
            </a:r>
          </a:p>
          <a:p>
            <a:r>
              <a:rPr lang="en-US" sz="4000" dirty="0" smtClean="0"/>
              <a:t>Tests </a:t>
            </a:r>
            <a:r>
              <a:rPr lang="en-US" sz="4000" dirty="0" smtClean="0"/>
              <a:t>administered</a:t>
            </a:r>
            <a:endParaRPr lang="en-US" sz="4000" dirty="0" smtClean="0"/>
          </a:p>
          <a:p>
            <a:pPr lvl="1"/>
            <a:r>
              <a:rPr lang="en-US" sz="4000" dirty="0" smtClean="0"/>
              <a:t>Nelson Reading Test (reading grade level)</a:t>
            </a:r>
          </a:p>
          <a:p>
            <a:pPr lvl="1"/>
            <a:r>
              <a:rPr lang="en-US" sz="4000" dirty="0" smtClean="0"/>
              <a:t>Brigance sentence writing (language arts grade level)</a:t>
            </a:r>
            <a:endParaRPr lang="en-US" sz="4000" dirty="0"/>
          </a:p>
          <a:p>
            <a:pPr marL="457200" lvl="1" indent="0">
              <a:buNone/>
            </a:pPr>
            <a:r>
              <a:rPr lang="en-US" sz="4000" dirty="0" smtClean="0"/>
              <a:t>***Math vs. Reading/Language discrepancies</a:t>
            </a:r>
          </a:p>
        </p:txBody>
      </p:sp>
    </p:spTree>
    <p:extLst>
      <p:ext uri="{BB962C8B-B14F-4D97-AF65-F5344CB8AC3E}">
        <p14:creationId xmlns:p14="http://schemas.microsoft.com/office/powerpoint/2010/main" val="29901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842" y="146187"/>
            <a:ext cx="8610600" cy="1293028"/>
          </a:xfrm>
        </p:spPr>
        <p:txBody>
          <a:bodyPr/>
          <a:lstStyle/>
          <a:p>
            <a:r>
              <a:rPr lang="en-US" dirty="0" smtClean="0"/>
              <a:t>COURSE EXPECTATIONS, PROBATION, EXIT from JAGUARS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59" y="1439215"/>
            <a:ext cx="10820400" cy="475552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Workload/rigor  (interdisciplinary projects)</a:t>
            </a:r>
            <a:endParaRPr lang="en-US" sz="4000" dirty="0" smtClean="0"/>
          </a:p>
          <a:p>
            <a:r>
              <a:rPr lang="en-US" sz="4000" dirty="0" smtClean="0"/>
              <a:t>Above-grade level </a:t>
            </a:r>
            <a:endParaRPr lang="en-US" sz="4000" dirty="0" smtClean="0"/>
          </a:p>
          <a:p>
            <a:r>
              <a:rPr lang="en-US" sz="4000" dirty="0" smtClean="0"/>
              <a:t>Core classes – 85%</a:t>
            </a:r>
            <a:endParaRPr lang="en-US" sz="4000" dirty="0" smtClean="0"/>
          </a:p>
          <a:p>
            <a:r>
              <a:rPr lang="en-US" sz="4000" dirty="0" smtClean="0"/>
              <a:t>Student </a:t>
            </a:r>
            <a:r>
              <a:rPr lang="en-US" sz="4000" dirty="0" smtClean="0"/>
              <a:t>counseling/interventions; parent meeting/consultation; exit</a:t>
            </a:r>
          </a:p>
          <a:p>
            <a:r>
              <a:rPr lang="en-US" sz="4000" dirty="0" smtClean="0"/>
              <a:t>Voluntary exit</a:t>
            </a:r>
          </a:p>
          <a:p>
            <a:r>
              <a:rPr lang="en-US" sz="4000" dirty="0" smtClean="0"/>
              <a:t>**NOTE- class sizes (team count= 157)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34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870" y="191270"/>
            <a:ext cx="8610600" cy="1293028"/>
          </a:xfrm>
        </p:spPr>
        <p:txBody>
          <a:bodyPr/>
          <a:lstStyle/>
          <a:p>
            <a:r>
              <a:rPr lang="en-US" dirty="0" smtClean="0"/>
              <a:t>Parent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297"/>
            <a:ext cx="8072369" cy="4246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Parent/Student Portal</a:t>
            </a:r>
            <a:endParaRPr lang="en-US" sz="4000" dirty="0" smtClean="0"/>
          </a:p>
          <a:p>
            <a:r>
              <a:rPr lang="en-US" sz="4000" dirty="0" smtClean="0"/>
              <a:t>Parental </a:t>
            </a:r>
            <a:r>
              <a:rPr lang="en-US" sz="4000" dirty="0" smtClean="0"/>
              <a:t>Involvement - Yes!</a:t>
            </a:r>
            <a:endParaRPr lang="en-US" sz="4000" dirty="0" smtClean="0"/>
          </a:p>
          <a:p>
            <a:r>
              <a:rPr lang="en-US" sz="4000" dirty="0" smtClean="0"/>
              <a:t>Student Independence/Ownership </a:t>
            </a:r>
            <a:r>
              <a:rPr lang="en-US" sz="4000" dirty="0" smtClean="0"/>
              <a:t>&amp; Problem Solving </a:t>
            </a:r>
            <a:r>
              <a:rPr lang="en-US" sz="4000" dirty="0" smtClean="0"/>
              <a:t>Skills</a:t>
            </a:r>
          </a:p>
          <a:p>
            <a:pPr lvl="2"/>
            <a:r>
              <a:rPr lang="en-US" sz="3600" dirty="0" smtClean="0"/>
              <a:t>Organizational skills (daily agenda)</a:t>
            </a:r>
            <a:endParaRPr lang="en-US" sz="3600" dirty="0" smtClean="0"/>
          </a:p>
        </p:txBody>
      </p:sp>
      <p:pic>
        <p:nvPicPr>
          <p:cNvPr id="1026" name="Picture 2" descr="Image result for helicop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21" y="2536979"/>
            <a:ext cx="2801369" cy="17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8809148" y="1611472"/>
            <a:ext cx="3382851" cy="3424167"/>
          </a:xfrm>
          <a:prstGeom prst="noSmoking">
            <a:avLst>
              <a:gd name="adj" fmla="val 2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Off-island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Philippines</a:t>
            </a:r>
            <a:r>
              <a:rPr lang="en-US" sz="4000" dirty="0" smtClean="0"/>
              <a:t>! </a:t>
            </a:r>
          </a:p>
          <a:p>
            <a:pPr lvl="1"/>
            <a:r>
              <a:rPr lang="en-US" sz="3800" dirty="0" smtClean="0"/>
              <a:t>Target date</a:t>
            </a:r>
          </a:p>
          <a:p>
            <a:pPr lvl="1"/>
            <a:r>
              <a:rPr lang="en-US" sz="3800" dirty="0" smtClean="0"/>
              <a:t>Fundraising/costs</a:t>
            </a:r>
          </a:p>
          <a:p>
            <a:pPr lvl="1"/>
            <a:r>
              <a:rPr lang="en-US" sz="3800" dirty="0" smtClean="0"/>
              <a:t>Activities – Mrs. </a:t>
            </a:r>
            <a:r>
              <a:rPr lang="en-US" sz="3800" dirty="0" err="1" smtClean="0"/>
              <a:t>Kaible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33624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885</TotalTime>
  <Words>168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Pre-A.P. Jaguars</vt:lpstr>
      <vt:lpstr>Teacher INTRODUCTIONS</vt:lpstr>
      <vt:lpstr>The Creation of the         Pre-AP TEAM</vt:lpstr>
      <vt:lpstr>STUDENT selection &amp; placement</vt:lpstr>
      <vt:lpstr>COURSE EXPECTATIONS, PROBATION, EXIT from JAGUARS</vt:lpstr>
      <vt:lpstr>Parent expectations</vt:lpstr>
      <vt:lpstr>Off-island trip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Pre-A.P. Jaguars</dc:title>
  <dc:creator>PAMELA Y. DEVERA</dc:creator>
  <cp:lastModifiedBy>PAMELA Y. DEVERA</cp:lastModifiedBy>
  <cp:revision>12</cp:revision>
  <dcterms:created xsi:type="dcterms:W3CDTF">2016-08-25T07:20:38Z</dcterms:created>
  <dcterms:modified xsi:type="dcterms:W3CDTF">2016-09-20T04:02:22Z</dcterms:modified>
</cp:coreProperties>
</file>